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10440000" cx="7560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88">
          <p15:clr>
            <a:srgbClr val="A4A3A4"/>
          </p15:clr>
        </p15:guide>
        <p15:guide id="2" pos="23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430ABC4-0601-496F-9CDF-4BEECD5B1762}">
  <a:tblStyle styleId="{2430ABC4-0601-496F-9CDF-4BEECD5B17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88" orient="horz"/>
        <p:guide pos="238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87808" y="685800"/>
            <a:ext cx="2482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187808" y="685800"/>
            <a:ext cx="2482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fe0db59b3_0_137:notes"/>
          <p:cNvSpPr/>
          <p:nvPr>
            <p:ph idx="2" type="sldImg"/>
          </p:nvPr>
        </p:nvSpPr>
        <p:spPr>
          <a:xfrm>
            <a:off x="2187808" y="685800"/>
            <a:ext cx="2482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fe0db59b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fe0db59b3_0_154:notes"/>
          <p:cNvSpPr/>
          <p:nvPr>
            <p:ph idx="2" type="sldImg"/>
          </p:nvPr>
        </p:nvSpPr>
        <p:spPr>
          <a:xfrm>
            <a:off x="2187808" y="685800"/>
            <a:ext cx="2482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fe0db59b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fe0db59b3_0_165:notes"/>
          <p:cNvSpPr/>
          <p:nvPr>
            <p:ph idx="2" type="sldImg"/>
          </p:nvPr>
        </p:nvSpPr>
        <p:spPr>
          <a:xfrm>
            <a:off x="2187808" y="685800"/>
            <a:ext cx="2482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fe0db59b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fe0db59b3_0_175:notes"/>
          <p:cNvSpPr/>
          <p:nvPr>
            <p:ph idx="2" type="sldImg"/>
          </p:nvPr>
        </p:nvSpPr>
        <p:spPr>
          <a:xfrm>
            <a:off x="2187808" y="685800"/>
            <a:ext cx="2482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fe0db59b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fe0db59b3_0_22:notes"/>
          <p:cNvSpPr/>
          <p:nvPr>
            <p:ph idx="2" type="sldImg"/>
          </p:nvPr>
        </p:nvSpPr>
        <p:spPr>
          <a:xfrm>
            <a:off x="2187808" y="685800"/>
            <a:ext cx="2482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fe0db59b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e0db59b3_0_46:notes"/>
          <p:cNvSpPr/>
          <p:nvPr>
            <p:ph idx="2" type="sldImg"/>
          </p:nvPr>
        </p:nvSpPr>
        <p:spPr>
          <a:xfrm>
            <a:off x="2187808" y="685800"/>
            <a:ext cx="2482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e0db59b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fe0db59b3_0_59:notes"/>
          <p:cNvSpPr/>
          <p:nvPr>
            <p:ph idx="2" type="sldImg"/>
          </p:nvPr>
        </p:nvSpPr>
        <p:spPr>
          <a:xfrm>
            <a:off x="2187808" y="685800"/>
            <a:ext cx="2482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fe0db59b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fe0db59b3_0_78:notes"/>
          <p:cNvSpPr/>
          <p:nvPr>
            <p:ph idx="2" type="sldImg"/>
          </p:nvPr>
        </p:nvSpPr>
        <p:spPr>
          <a:xfrm>
            <a:off x="2187808" y="685800"/>
            <a:ext cx="2482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fe0db59b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fe0db59b3_0_91:notes"/>
          <p:cNvSpPr/>
          <p:nvPr>
            <p:ph idx="2" type="sldImg"/>
          </p:nvPr>
        </p:nvSpPr>
        <p:spPr>
          <a:xfrm>
            <a:off x="2187808" y="685800"/>
            <a:ext cx="2482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fe0db59b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fe0db59b3_0_103:notes"/>
          <p:cNvSpPr/>
          <p:nvPr>
            <p:ph idx="2" type="sldImg"/>
          </p:nvPr>
        </p:nvSpPr>
        <p:spPr>
          <a:xfrm>
            <a:off x="2187808" y="685800"/>
            <a:ext cx="2482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fe0db59b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fe0db59b3_0_115:notes"/>
          <p:cNvSpPr/>
          <p:nvPr>
            <p:ph idx="2" type="sldImg"/>
          </p:nvPr>
        </p:nvSpPr>
        <p:spPr>
          <a:xfrm>
            <a:off x="2187808" y="685800"/>
            <a:ext cx="2482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fe0db59b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fe0db59b3_0_128:notes"/>
          <p:cNvSpPr/>
          <p:nvPr>
            <p:ph idx="2" type="sldImg"/>
          </p:nvPr>
        </p:nvSpPr>
        <p:spPr>
          <a:xfrm>
            <a:off x="2187808" y="685800"/>
            <a:ext cx="2482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fe0db59b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57712" y="1511298"/>
            <a:ext cx="7044600" cy="4166400"/>
          </a:xfrm>
          <a:prstGeom prst="rect">
            <a:avLst/>
          </a:prstGeom>
        </p:spPr>
        <p:txBody>
          <a:bodyPr anchorCtr="0" anchor="b" bIns="124375" lIns="124375" spcFirstLastPara="1" rIns="124375" wrap="square" tIns="1243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1pPr>
            <a:lvl2pPr lvl="1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2pPr>
            <a:lvl3pPr lvl="2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3pPr>
            <a:lvl4pPr lvl="3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4pPr>
            <a:lvl5pPr lvl="4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5pPr>
            <a:lvl6pPr lvl="5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6pPr>
            <a:lvl7pPr lvl="6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7pPr>
            <a:lvl8pPr lvl="7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8pPr>
            <a:lvl9pPr lvl="8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57705" y="5752555"/>
            <a:ext cx="7044600" cy="1608900"/>
          </a:xfrm>
          <a:prstGeom prst="rect">
            <a:avLst/>
          </a:prstGeom>
        </p:spPr>
        <p:txBody>
          <a:bodyPr anchorCtr="0" anchor="t" bIns="124375" lIns="124375" spcFirstLastPara="1" rIns="124375" wrap="square" tIns="1243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257705" y="2245153"/>
            <a:ext cx="7044600" cy="3985500"/>
          </a:xfrm>
          <a:prstGeom prst="rect">
            <a:avLst/>
          </a:prstGeom>
        </p:spPr>
        <p:txBody>
          <a:bodyPr anchorCtr="0" anchor="b" bIns="124375" lIns="124375" spcFirstLastPara="1" rIns="124375" wrap="square" tIns="1243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257705" y="6398217"/>
            <a:ext cx="7044600" cy="2640000"/>
          </a:xfrm>
          <a:prstGeom prst="rect">
            <a:avLst/>
          </a:prstGeom>
        </p:spPr>
        <p:txBody>
          <a:bodyPr anchorCtr="0" anchor="t" bIns="124375" lIns="124375" spcFirstLastPara="1" rIns="124375" wrap="square" tIns="12437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2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2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2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2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2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2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2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200"/>
              </a:spcBef>
              <a:spcAft>
                <a:spcPts val="22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57705" y="4365680"/>
            <a:ext cx="7044600" cy="17085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57705" y="903288"/>
            <a:ext cx="7044600" cy="1162500"/>
          </a:xfrm>
          <a:prstGeom prst="rect">
            <a:avLst/>
          </a:prstGeom>
        </p:spPr>
        <p:txBody>
          <a:bodyPr anchorCtr="0" anchor="t" bIns="124375" lIns="124375" spcFirstLastPara="1" rIns="124375" wrap="square" tIns="1243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57705" y="2339232"/>
            <a:ext cx="7044600" cy="6934200"/>
          </a:xfrm>
          <a:prstGeom prst="rect">
            <a:avLst/>
          </a:prstGeom>
        </p:spPr>
        <p:txBody>
          <a:bodyPr anchorCtr="0" anchor="t" bIns="124375" lIns="124375" spcFirstLastPara="1" rIns="124375" wrap="square" tIns="12437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2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2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2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2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2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2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2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200"/>
              </a:spcBef>
              <a:spcAft>
                <a:spcPts val="22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257705" y="903288"/>
            <a:ext cx="7044600" cy="1162500"/>
          </a:xfrm>
          <a:prstGeom prst="rect">
            <a:avLst/>
          </a:prstGeom>
        </p:spPr>
        <p:txBody>
          <a:bodyPr anchorCtr="0" anchor="t" bIns="124375" lIns="124375" spcFirstLastPara="1" rIns="124375" wrap="square" tIns="1243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57705" y="2339232"/>
            <a:ext cx="3307200" cy="6934200"/>
          </a:xfrm>
          <a:prstGeom prst="rect">
            <a:avLst/>
          </a:prstGeom>
        </p:spPr>
        <p:txBody>
          <a:bodyPr anchorCtr="0" anchor="t" bIns="124375" lIns="124375" spcFirstLastPara="1" rIns="124375" wrap="square" tIns="124375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2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2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2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2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2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2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2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200"/>
              </a:spcBef>
              <a:spcAft>
                <a:spcPts val="22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3995291" y="2339232"/>
            <a:ext cx="3307200" cy="6934200"/>
          </a:xfrm>
          <a:prstGeom prst="rect">
            <a:avLst/>
          </a:prstGeom>
        </p:spPr>
        <p:txBody>
          <a:bodyPr anchorCtr="0" anchor="t" bIns="124375" lIns="124375" spcFirstLastPara="1" rIns="124375" wrap="square" tIns="124375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2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2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2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2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2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2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2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200"/>
              </a:spcBef>
              <a:spcAft>
                <a:spcPts val="22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57705" y="903288"/>
            <a:ext cx="7044600" cy="1162500"/>
          </a:xfrm>
          <a:prstGeom prst="rect">
            <a:avLst/>
          </a:prstGeom>
        </p:spPr>
        <p:txBody>
          <a:bodyPr anchorCtr="0" anchor="t" bIns="124375" lIns="124375" spcFirstLastPara="1" rIns="124375" wrap="square" tIns="1243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257705" y="1127727"/>
            <a:ext cx="2321700" cy="1533900"/>
          </a:xfrm>
          <a:prstGeom prst="rect">
            <a:avLst/>
          </a:prstGeom>
        </p:spPr>
        <p:txBody>
          <a:bodyPr anchorCtr="0" anchor="b" bIns="124375" lIns="124375" spcFirstLastPara="1" rIns="124375" wrap="square" tIns="1243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257705" y="2820535"/>
            <a:ext cx="2321700" cy="6453300"/>
          </a:xfrm>
          <a:prstGeom prst="rect">
            <a:avLst/>
          </a:prstGeom>
        </p:spPr>
        <p:txBody>
          <a:bodyPr anchorCtr="0" anchor="t" bIns="124375" lIns="124375" spcFirstLastPara="1" rIns="124375" wrap="square" tIns="12437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2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2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2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2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2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2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2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200"/>
              </a:spcBef>
              <a:spcAft>
                <a:spcPts val="22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05325" y="913690"/>
            <a:ext cx="5264400" cy="83034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780000" y="-254"/>
            <a:ext cx="3779700" cy="104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4375" lIns="124375" spcFirstLastPara="1" rIns="124375" wrap="square" tIns="12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19508" y="2503032"/>
            <a:ext cx="3344700" cy="3008700"/>
          </a:xfrm>
          <a:prstGeom prst="rect">
            <a:avLst/>
          </a:prstGeom>
        </p:spPr>
        <p:txBody>
          <a:bodyPr anchorCtr="0" anchor="b" bIns="124375" lIns="124375" spcFirstLastPara="1" rIns="124375" wrap="square" tIns="1243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19508" y="5689531"/>
            <a:ext cx="3344700" cy="2506800"/>
          </a:xfrm>
          <a:prstGeom prst="rect">
            <a:avLst/>
          </a:prstGeom>
        </p:spPr>
        <p:txBody>
          <a:bodyPr anchorCtr="0" anchor="t" bIns="124375" lIns="124375" spcFirstLastPara="1" rIns="124375" wrap="square" tIns="1243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083839" y="1469689"/>
            <a:ext cx="3172500" cy="75003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2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2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2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2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2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2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2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200"/>
              </a:spcBef>
              <a:spcAft>
                <a:spcPts val="22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257705" y="8586994"/>
            <a:ext cx="4959300" cy="12282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57705" y="903288"/>
            <a:ext cx="70446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75" lIns="124375" spcFirstLastPara="1" rIns="124375" wrap="square" tIns="1243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57705" y="2339232"/>
            <a:ext cx="7044600" cy="6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75" lIns="124375" spcFirstLastPara="1" rIns="124375" wrap="square" tIns="12437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200"/>
              </a:spcBef>
              <a:spcAft>
                <a:spcPts val="22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4375" lIns="124375" spcFirstLastPara="1" rIns="124375" wrap="square" tIns="124375">
            <a:noAutofit/>
          </a:bodyPr>
          <a:lstStyle>
            <a:lvl1pPr lvl="0" algn="r">
              <a:buNone/>
              <a:defRPr sz="1400">
                <a:solidFill>
                  <a:schemeClr val="dk2"/>
                </a:solidFill>
              </a:defRPr>
            </a:lvl1pPr>
            <a:lvl2pPr lvl="1" algn="r">
              <a:buNone/>
              <a:defRPr sz="1400">
                <a:solidFill>
                  <a:schemeClr val="dk2"/>
                </a:solidFill>
              </a:defRPr>
            </a:lvl2pPr>
            <a:lvl3pPr lvl="2" algn="r">
              <a:buNone/>
              <a:defRPr sz="1400">
                <a:solidFill>
                  <a:schemeClr val="dk2"/>
                </a:solidFill>
              </a:defRPr>
            </a:lvl3pPr>
            <a:lvl4pPr lvl="3" algn="r">
              <a:buNone/>
              <a:defRPr sz="1400">
                <a:solidFill>
                  <a:schemeClr val="dk2"/>
                </a:solidFill>
              </a:defRPr>
            </a:lvl4pPr>
            <a:lvl5pPr lvl="4" algn="r">
              <a:buNone/>
              <a:defRPr sz="1400">
                <a:solidFill>
                  <a:schemeClr val="dk2"/>
                </a:solidFill>
              </a:defRPr>
            </a:lvl5pPr>
            <a:lvl6pPr lvl="5" algn="r">
              <a:buNone/>
              <a:defRPr sz="1400">
                <a:solidFill>
                  <a:schemeClr val="dk2"/>
                </a:solidFill>
              </a:defRPr>
            </a:lvl6pPr>
            <a:lvl7pPr lvl="6" algn="r">
              <a:buNone/>
              <a:defRPr sz="1400">
                <a:solidFill>
                  <a:schemeClr val="dk2"/>
                </a:solidFill>
              </a:defRPr>
            </a:lvl7pPr>
            <a:lvl8pPr lvl="7" algn="r">
              <a:buNone/>
              <a:defRPr sz="1400">
                <a:solidFill>
                  <a:schemeClr val="dk2"/>
                </a:solidFill>
              </a:defRPr>
            </a:lvl8pPr>
            <a:lvl9pPr lvl="8" algn="r">
              <a:buNone/>
              <a:defRPr sz="1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3.jpg"/><Relationship Id="rId5" Type="http://schemas.openxmlformats.org/officeDocument/2006/relationships/image" Target="../media/image22.jpg"/><Relationship Id="rId6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263" y="1533525"/>
            <a:ext cx="4181475" cy="56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198800" y="233375"/>
            <a:ext cx="51624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Wohler Mark V - Delivery Drone</a:t>
            </a:r>
            <a:endParaRPr sz="3600"/>
          </a:p>
        </p:txBody>
      </p:sp>
      <p:sp>
        <p:nvSpPr>
          <p:cNvPr id="56" name="Google Shape;56;p13"/>
          <p:cNvSpPr txBox="1"/>
          <p:nvPr/>
        </p:nvSpPr>
        <p:spPr>
          <a:xfrm>
            <a:off x="1074900" y="7248525"/>
            <a:ext cx="5410200" cy="3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Technical Specs 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Frame was designed to fly with 8 turbines Athena V1.64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Power source - two batteries Li-Po, 6S,  22Ah,  25C, 2500g each.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Autopilot - Pixhawk2 Cube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Payload up to 10 kg, 550x540x220mm (cabin luggage size)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Size of the drone - 116x117x43cm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Mass of the frame only - 2,3kg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Frame with wiring and avionics - 3,4kg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Batteries - 5,1kg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Turbines - 1,15kg each, 9,2kg - eight turbines.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RTF mass - 17,7kg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Safe thrust of Athena 1.64 turbine - 30N (20V on ESC, 40A)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Total thrust - up to 300N on a full battery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58" name="Google Shape;58;p1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{2430ABC4-0601-496F-9CDF-4BEECD5B1762}</a:tableStyleId>
              </a:tblPr>
              <a:tblGrid>
                <a:gridCol w="1513200"/>
              </a:tblGrid>
              <a:tr h="23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rev 1.6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3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By Valentin BERTRAND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2019/08/21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2625"/>
            <a:ext cx="7255198" cy="4353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614619"/>
            <a:ext cx="7255199" cy="407913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/>
        </p:nvSpPr>
        <p:spPr>
          <a:xfrm>
            <a:off x="19800" y="252425"/>
            <a:ext cx="75204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u="sng"/>
              <a:t>VII ) Wiring (2/3)</a:t>
            </a:r>
            <a:endParaRPr sz="2400" u="sn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1" name="Google Shape;181;p23"/>
          <p:cNvSpPr txBox="1"/>
          <p:nvPr/>
        </p:nvSpPr>
        <p:spPr>
          <a:xfrm>
            <a:off x="19800" y="252425"/>
            <a:ext cx="75204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u="sng"/>
              <a:t>VII ) Wiring (3/3)</a:t>
            </a:r>
            <a:endParaRPr sz="2400" u="sng"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550" y="1985265"/>
            <a:ext cx="5068900" cy="397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0" y="6662263"/>
            <a:ext cx="4936309" cy="333958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/>
        </p:nvSpPr>
        <p:spPr>
          <a:xfrm>
            <a:off x="66300" y="1176150"/>
            <a:ext cx="67551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Assembling LED :</a:t>
            </a:r>
            <a:r>
              <a:rPr lang="fr"/>
              <a:t> </a:t>
            </a:r>
            <a:endParaRPr/>
          </a:p>
        </p:txBody>
      </p:sp>
      <p:sp>
        <p:nvSpPr>
          <p:cNvPr id="185" name="Google Shape;185;p23"/>
          <p:cNvSpPr txBox="1"/>
          <p:nvPr/>
        </p:nvSpPr>
        <p:spPr>
          <a:xfrm>
            <a:off x="5049825" y="6777050"/>
            <a:ext cx="2304900" cy="26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Colors 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Front : Green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Back : Red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(DJI style)</a:t>
            </a:r>
            <a:endParaRPr i="1"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1" name="Google Shape;191;p24"/>
          <p:cNvSpPr txBox="1"/>
          <p:nvPr/>
        </p:nvSpPr>
        <p:spPr>
          <a:xfrm>
            <a:off x="19800" y="252425"/>
            <a:ext cx="75204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u="sng"/>
              <a:t>VIII ) Mounting Turbines</a:t>
            </a:r>
            <a:endParaRPr sz="2400" u="sng"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25" y="1109525"/>
            <a:ext cx="6699976" cy="4459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013" y="6090899"/>
            <a:ext cx="6699986" cy="376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/>
        </p:nvSpPr>
        <p:spPr>
          <a:xfrm>
            <a:off x="439725" y="5605475"/>
            <a:ext cx="6699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M3x8 &amp; M3x12 screws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28850"/>
            <a:ext cx="7255199" cy="544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/>
        </p:nvSpPr>
        <p:spPr>
          <a:xfrm>
            <a:off x="19800" y="252425"/>
            <a:ext cx="75204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u="sng"/>
              <a:t>Final Result</a:t>
            </a:r>
            <a:endParaRPr sz="2400"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19800" y="252425"/>
            <a:ext cx="75204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u="sng"/>
              <a:t>I) </a:t>
            </a:r>
            <a:r>
              <a:rPr lang="fr" sz="2400" u="sng"/>
              <a:t>Assembling LDG (1/2)</a:t>
            </a:r>
            <a:endParaRPr sz="2400" u="sng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00" y="957125"/>
            <a:ext cx="4250174" cy="2647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" name="Google Shape;66;p14"/>
          <p:cNvGraphicFramePr/>
          <p:nvPr/>
        </p:nvGraphicFramePr>
        <p:xfrm>
          <a:off x="4383075" y="149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{2430ABC4-0601-496F-9CDF-4BEECD5B1762}</a:tableStyleId>
              </a:tblPr>
              <a:tblGrid>
                <a:gridCol w="382850"/>
                <a:gridCol w="2800375"/>
              </a:tblGrid>
              <a:tr h="19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Carbon LDG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9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Small Carbon Plate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9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Aluminum Spacers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9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4 Screws M3x25, 4 M3x50, 4 M3nuts,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1 M4x16 , 1 M4nuts 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7" name="Google Shape;67;p14"/>
          <p:cNvSpPr txBox="1"/>
          <p:nvPr/>
        </p:nvSpPr>
        <p:spPr>
          <a:xfrm>
            <a:off x="4409375" y="1147150"/>
            <a:ext cx="31770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Pieces</a:t>
            </a:r>
            <a:endParaRPr u="sng"/>
          </a:p>
        </p:txBody>
      </p:sp>
      <p:sp>
        <p:nvSpPr>
          <p:cNvPr id="68" name="Google Shape;68;p14"/>
          <p:cNvSpPr txBox="1"/>
          <p:nvPr/>
        </p:nvSpPr>
        <p:spPr>
          <a:xfrm>
            <a:off x="295275" y="2280850"/>
            <a:ext cx="333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1438275" y="1496050"/>
            <a:ext cx="333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2143125" y="2673250"/>
            <a:ext cx="333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4000500" y="2536025"/>
            <a:ext cx="333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132900" y="4033138"/>
            <a:ext cx="4839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Step 1 :</a:t>
            </a:r>
            <a:r>
              <a:rPr lang="fr"/>
              <a:t> Drill LDG with 3mm drill bit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 b="0" l="21228" r="17274" t="11449"/>
          <a:stretch/>
        </p:blipFill>
        <p:spPr>
          <a:xfrm rot="-5400000">
            <a:off x="4603647" y="3772577"/>
            <a:ext cx="1955327" cy="375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5">
            <a:alphaModFix/>
          </a:blip>
          <a:srcRect b="5087" l="20990" r="32497" t="0"/>
          <a:stretch/>
        </p:blipFill>
        <p:spPr>
          <a:xfrm rot="-5400000">
            <a:off x="2989423" y="6334348"/>
            <a:ext cx="1581154" cy="43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/>
          <p:nvPr/>
        </p:nvSpPr>
        <p:spPr>
          <a:xfrm>
            <a:off x="5047800" y="8428175"/>
            <a:ext cx="114300" cy="114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3478275" y="5458875"/>
            <a:ext cx="904800" cy="25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3704225" y="6643100"/>
            <a:ext cx="39420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Rq : you can use the 3D printed tool (LDG-Drill-Tool.stl)</a:t>
            </a:r>
            <a:endParaRPr i="1" sz="1200"/>
          </a:p>
        </p:txBody>
      </p:sp>
      <p:cxnSp>
        <p:nvCxnSpPr>
          <p:cNvPr id="78" name="Google Shape;78;p14"/>
          <p:cNvCxnSpPr>
            <a:stCxn id="75" idx="4"/>
          </p:cNvCxnSpPr>
          <p:nvPr/>
        </p:nvCxnSpPr>
        <p:spPr>
          <a:xfrm>
            <a:off x="5104950" y="8542475"/>
            <a:ext cx="552900" cy="990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79" name="Google Shape;79;p14"/>
          <p:cNvSpPr txBox="1"/>
          <p:nvPr/>
        </p:nvSpPr>
        <p:spPr>
          <a:xfrm>
            <a:off x="4581525" y="9532775"/>
            <a:ext cx="2381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4mm hole for Caoutchouc pad</a:t>
            </a:r>
            <a:endParaRPr sz="1200"/>
          </a:p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6">
            <a:alphaModFix/>
          </a:blip>
          <a:srcRect b="8506" l="29906" r="13539" t="24352"/>
          <a:stretch/>
        </p:blipFill>
        <p:spPr>
          <a:xfrm>
            <a:off x="132900" y="4584629"/>
            <a:ext cx="3177001" cy="2130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875" y="1779873"/>
            <a:ext cx="2230425" cy="237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575" y="1779874"/>
            <a:ext cx="2230425" cy="253906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19800" y="252425"/>
            <a:ext cx="75204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u="sng"/>
              <a:t>I) </a:t>
            </a:r>
            <a:r>
              <a:rPr lang="fr" sz="2400" u="sng"/>
              <a:t>Assembling LDG (2/2)</a:t>
            </a:r>
            <a:endParaRPr sz="2400" u="sng"/>
          </a:p>
        </p:txBody>
      </p:sp>
      <p:sp>
        <p:nvSpPr>
          <p:cNvPr id="89" name="Google Shape;89;p15"/>
          <p:cNvSpPr txBox="1"/>
          <p:nvPr/>
        </p:nvSpPr>
        <p:spPr>
          <a:xfrm>
            <a:off x="151950" y="1061350"/>
            <a:ext cx="66996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Step 2 :</a:t>
            </a:r>
            <a:r>
              <a:rPr lang="fr"/>
              <a:t> Glue M4 nut in the caoutchouc pad  &amp; screw caoutchouc pad on LDG</a:t>
            </a:r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151950" y="5500000"/>
            <a:ext cx="6992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Step 3 :</a:t>
            </a:r>
            <a:r>
              <a:rPr lang="fr"/>
              <a:t> Assemble Alu spacers with M3 screws (x4) &amp; Carbon plate</a:t>
            </a:r>
            <a:endParaRPr/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0854" y="6170053"/>
            <a:ext cx="5018298" cy="306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19800" y="252425"/>
            <a:ext cx="75204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u="sng"/>
              <a:t>II ) Assembling Turbine Holder 1</a:t>
            </a:r>
            <a:endParaRPr sz="2400" u="sng"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0" y="1527075"/>
            <a:ext cx="4731650" cy="31976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9" name="Google Shape;99;p16"/>
          <p:cNvGraphicFramePr/>
          <p:nvPr/>
        </p:nvGraphicFramePr>
        <p:xfrm>
          <a:off x="4845950" y="217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{2430ABC4-0601-496F-9CDF-4BEECD5B1762}</a:tableStyleId>
              </a:tblPr>
              <a:tblGrid>
                <a:gridCol w="382850"/>
                <a:gridCol w="222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Small Carbon Plate (x2)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Medium Carbon Plate 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Big Carbon Plate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Aluminum spacers (x4)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M3x45 screws (x8)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M3 nuts (x8)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0" name="Google Shape;100;p16"/>
          <p:cNvSpPr txBox="1"/>
          <p:nvPr/>
        </p:nvSpPr>
        <p:spPr>
          <a:xfrm>
            <a:off x="4747875" y="1838625"/>
            <a:ext cx="280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Pieces :</a:t>
            </a:r>
            <a:r>
              <a:rPr lang="fr"/>
              <a:t> </a:t>
            </a:r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180975" y="3936200"/>
            <a:ext cx="361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02" name="Google Shape;102;p16"/>
          <p:cNvSpPr txBox="1"/>
          <p:nvPr/>
        </p:nvSpPr>
        <p:spPr>
          <a:xfrm>
            <a:off x="542775" y="1838625"/>
            <a:ext cx="361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2645325" y="1793075"/>
            <a:ext cx="361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2847975" y="3059900"/>
            <a:ext cx="361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2009775" y="3762600"/>
            <a:ext cx="361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</a:t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3780000" y="2478875"/>
            <a:ext cx="361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6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48080"/>
            <a:ext cx="7255198" cy="222439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151950" y="5500000"/>
            <a:ext cx="6992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Step 1 :</a:t>
            </a:r>
            <a:r>
              <a:rPr lang="fr"/>
              <a:t> Assemble Alu spacers with M3 screws &amp; Carbon plates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19800" y="252425"/>
            <a:ext cx="75204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u="sng"/>
              <a:t>III ) Assembling Turbine Holder 2</a:t>
            </a:r>
            <a:endParaRPr sz="2400" u="sng"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0" y="1423850"/>
            <a:ext cx="4548525" cy="328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087350"/>
            <a:ext cx="7255198" cy="300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151950" y="5500000"/>
            <a:ext cx="6992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Step 1 :</a:t>
            </a:r>
            <a:r>
              <a:rPr lang="fr"/>
              <a:t> Assemble Alu spacers with M3 screws &amp; Carbon plates</a:t>
            </a:r>
            <a:endParaRPr/>
          </a:p>
        </p:txBody>
      </p:sp>
      <p:graphicFrame>
        <p:nvGraphicFramePr>
          <p:cNvPr id="118" name="Google Shape;118;p17"/>
          <p:cNvGraphicFramePr/>
          <p:nvPr/>
        </p:nvGraphicFramePr>
        <p:xfrm>
          <a:off x="4568325" y="2371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{2430ABC4-0601-496F-9CDF-4BEECD5B1762}</a:tableStyleId>
              </a:tblPr>
              <a:tblGrid>
                <a:gridCol w="382850"/>
                <a:gridCol w="2661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Small carbon plate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Big carbon plate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Alu spacers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M3x30 screws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9" name="Google Shape;119;p17"/>
          <p:cNvSpPr txBox="1"/>
          <p:nvPr/>
        </p:nvSpPr>
        <p:spPr>
          <a:xfrm>
            <a:off x="4568325" y="1980575"/>
            <a:ext cx="30444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Pieces : </a:t>
            </a:r>
            <a:endParaRPr u="sng"/>
          </a:p>
        </p:txBody>
      </p:sp>
      <p:sp>
        <p:nvSpPr>
          <p:cNvPr id="120" name="Google Shape;120;p17"/>
          <p:cNvSpPr txBox="1"/>
          <p:nvPr/>
        </p:nvSpPr>
        <p:spPr>
          <a:xfrm>
            <a:off x="219075" y="4307675"/>
            <a:ext cx="361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4114800" y="4391825"/>
            <a:ext cx="361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1524000" y="3774275"/>
            <a:ext cx="361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1409700" y="2818925"/>
            <a:ext cx="361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19800" y="252425"/>
            <a:ext cx="75204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u="sng"/>
              <a:t>IV ) Assembling PX &amp; Battery Holder</a:t>
            </a:r>
            <a:endParaRPr sz="2400" u="sng"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332875"/>
            <a:ext cx="4039224" cy="3009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1" name="Google Shape;131;p18"/>
          <p:cNvGraphicFramePr/>
          <p:nvPr/>
        </p:nvGraphicFramePr>
        <p:xfrm>
          <a:off x="4153525" y="207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{2430ABC4-0601-496F-9CDF-4BEECD5B1762}</a:tableStyleId>
              </a:tblPr>
              <a:tblGrid>
                <a:gridCol w="453475"/>
                <a:gridCol w="2933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PX carbon plate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Battery carbon plate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Alu spacers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M3x25 screws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2" name="Google Shape;132;p18"/>
          <p:cNvSpPr txBox="1"/>
          <p:nvPr/>
        </p:nvSpPr>
        <p:spPr>
          <a:xfrm>
            <a:off x="4153513" y="1599425"/>
            <a:ext cx="33867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Pieces : </a:t>
            </a:r>
            <a:endParaRPr u="sng"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9800" y="5998598"/>
            <a:ext cx="5640376" cy="371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151950" y="5500000"/>
            <a:ext cx="6992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Step 1 :</a:t>
            </a:r>
            <a:r>
              <a:rPr lang="fr"/>
              <a:t> Assemble Alu spacers with M3 screws &amp; Carbon plates</a:t>
            </a:r>
            <a:endParaRPr/>
          </a:p>
        </p:txBody>
      </p:sp>
      <p:sp>
        <p:nvSpPr>
          <p:cNvPr id="135" name="Google Shape;135;p18"/>
          <p:cNvSpPr txBox="1"/>
          <p:nvPr/>
        </p:nvSpPr>
        <p:spPr>
          <a:xfrm>
            <a:off x="428625" y="1761425"/>
            <a:ext cx="361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36" name="Google Shape;136;p18"/>
          <p:cNvSpPr txBox="1"/>
          <p:nvPr/>
        </p:nvSpPr>
        <p:spPr>
          <a:xfrm>
            <a:off x="114300" y="4028375"/>
            <a:ext cx="361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37" name="Google Shape;137;p18"/>
          <p:cNvSpPr txBox="1"/>
          <p:nvPr/>
        </p:nvSpPr>
        <p:spPr>
          <a:xfrm>
            <a:off x="3124200" y="3755225"/>
            <a:ext cx="361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38" name="Google Shape;138;p18"/>
          <p:cNvSpPr txBox="1"/>
          <p:nvPr/>
        </p:nvSpPr>
        <p:spPr>
          <a:xfrm>
            <a:off x="3905250" y="3812375"/>
            <a:ext cx="361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4750"/>
            <a:ext cx="7255200" cy="574989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/>
        </p:nvSpPr>
        <p:spPr>
          <a:xfrm>
            <a:off x="19800" y="252425"/>
            <a:ext cx="75204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u="sng"/>
              <a:t>V ) Assembling Frame</a:t>
            </a:r>
            <a:endParaRPr sz="2400" u="sng"/>
          </a:p>
        </p:txBody>
      </p:sp>
      <p:sp>
        <p:nvSpPr>
          <p:cNvPr id="146" name="Google Shape;146;p19"/>
          <p:cNvSpPr txBox="1"/>
          <p:nvPr/>
        </p:nvSpPr>
        <p:spPr>
          <a:xfrm>
            <a:off x="152400" y="1366150"/>
            <a:ext cx="6992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Step 1 :</a:t>
            </a:r>
            <a:r>
              <a:rPr lang="fr"/>
              <a:t> Assemble Pieces previously mounted (I to IV) on carbon tubes</a:t>
            </a:r>
            <a:endParaRPr/>
          </a:p>
        </p:txBody>
      </p:sp>
      <p:sp>
        <p:nvSpPr>
          <p:cNvPr id="147" name="Google Shape;147;p19"/>
          <p:cNvSpPr txBox="1"/>
          <p:nvPr/>
        </p:nvSpPr>
        <p:spPr>
          <a:xfrm>
            <a:off x="192075" y="7824800"/>
            <a:ext cx="7255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fr"/>
              <a:t>Symmetrical design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fr"/>
              <a:t>Attach the turbine to set proper distance between mounts.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1913"/>
            <a:ext cx="7255202" cy="431885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19800" y="252425"/>
            <a:ext cx="75204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u="sng"/>
              <a:t>VI ) Mounting Nylon mesh</a:t>
            </a:r>
            <a:endParaRPr sz="2400" u="sng"/>
          </a:p>
        </p:txBody>
      </p:sp>
      <p:graphicFrame>
        <p:nvGraphicFramePr>
          <p:cNvPr id="155" name="Google Shape;155;p20"/>
          <p:cNvGraphicFramePr/>
          <p:nvPr/>
        </p:nvGraphicFramePr>
        <p:xfrm>
          <a:off x="952500" y="1349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{2430ABC4-0601-496F-9CDF-4BEECD5B1762}</a:tableStyleId>
              </a:tblPr>
              <a:tblGrid>
                <a:gridCol w="2827500"/>
                <a:gridCol w="2827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Nylon net 650*650 twine #18 mesh 30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Zip ties 18kgf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6" name="Google Shape;156;p20"/>
          <p:cNvSpPr txBox="1"/>
          <p:nvPr/>
        </p:nvSpPr>
        <p:spPr>
          <a:xfrm>
            <a:off x="952500" y="957125"/>
            <a:ext cx="5655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Pieces :</a:t>
            </a:r>
            <a:endParaRPr u="sng"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38" y="6189617"/>
            <a:ext cx="6692521" cy="4074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124375" lIns="124375" spcFirstLastPara="1" rIns="124375" wrap="square" tIns="1243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19800" y="252425"/>
            <a:ext cx="75204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u="sng"/>
              <a:t>VII ) Wiring (</a:t>
            </a:r>
            <a:r>
              <a:rPr lang="fr" sz="2400" u="sng"/>
              <a:t>1/3</a:t>
            </a:r>
            <a:r>
              <a:rPr lang="fr" sz="2400" u="sng"/>
              <a:t>)</a:t>
            </a:r>
            <a:endParaRPr sz="2400" u="sng"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5725"/>
            <a:ext cx="5261501" cy="46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5430825" y="1995500"/>
            <a:ext cx="21093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Power harness 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Perimeter : 240cm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Black 10AWG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Red 12AWG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Fuse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Motor Connectors</a:t>
            </a:r>
            <a:endParaRPr sz="1200"/>
          </a:p>
        </p:txBody>
      </p:sp>
      <p:sp>
        <p:nvSpPr>
          <p:cNvPr id="166" name="Google Shape;166;p21"/>
          <p:cNvSpPr/>
          <p:nvPr/>
        </p:nvSpPr>
        <p:spPr>
          <a:xfrm>
            <a:off x="230175" y="6176975"/>
            <a:ext cx="6972300" cy="346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 txBox="1"/>
          <p:nvPr/>
        </p:nvSpPr>
        <p:spPr>
          <a:xfrm>
            <a:off x="249225" y="6176975"/>
            <a:ext cx="6953400" cy="34863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0000"/>
                </a:solidFill>
                <a:highlight>
                  <a:srgbClr val="FFFF00"/>
                </a:highlight>
              </a:rPr>
              <a:t>BEFORE WIRING SEE FULL WIRING DIAGRAM :</a:t>
            </a:r>
            <a:endParaRPr sz="240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 Dropbox : NPC-A024-A-B-Mark-V/Eng_Wohler-b-Mark-V-X8_…ineering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/WB5-WiringDiagram/</a:t>
            </a:r>
            <a:r>
              <a:rPr lang="fr"/>
              <a:t>Wohler-B-MarkV-WiringDiagram-rev1.0-20190821-vb.pptx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